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sz="quarter" idx="1"/>
          </p:nvPr>
        </p:nvSpPr>
        <p:spPr>
          <a:xfrm>
            <a:off x="1343025" y="8036717"/>
            <a:ext cx="11037094" cy="541073"/>
          </a:xfrm>
          <a:prstGeom prst="rect">
            <a:avLst/>
          </a:prstGeom>
        </p:spPr>
        <p:txBody>
          <a:bodyPr/>
          <a:lstStyle>
            <a:lvl1pPr>
              <a:defRPr i="1" sz="3200"/>
            </a:lvl1pPr>
            <a:lvl2pPr>
              <a:defRPr i="1" sz="3200"/>
            </a:lvl2pPr>
            <a:lvl3pPr>
              <a:defRPr i="1" sz="3200"/>
            </a:lvl3pPr>
            <a:lvl4pPr>
              <a:defRPr i="1" sz="3200"/>
            </a:lvl4pPr>
            <a:lvl5pPr>
              <a:defRPr i="1" sz="3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1"/>
          </p:nvPr>
        </p:nvSpPr>
        <p:spPr>
          <a:xfrm>
            <a:off x="1343024" y="6262797"/>
            <a:ext cx="11037096" cy="776069"/>
          </a:xfrm>
          <a:prstGeom prst="rect">
            <a:avLst/>
          </a:prstGeom>
        </p:spPr>
        <p:txBody>
          <a:bodyPr anchor="ctr"/>
          <a:lstStyle/>
          <a:p>
            <a:pPr>
              <a:defRPr sz="4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7"/>
            <a:ext cx="10201276" cy="68008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6" y="8351042"/>
            <a:ext cx="13001627" cy="112871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6" y="9436892"/>
            <a:ext cx="13001627" cy="892971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2"/>
            <a:ext cx="11715750" cy="2614616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6" y="3536155"/>
            <a:ext cx="6450808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5"/>
            <a:ext cx="5750720" cy="3121820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1"/>
            <a:ext cx="5750720" cy="3221833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7" y="4772025"/>
            <a:ext cx="11815766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5" y="4772025"/>
            <a:ext cx="7843840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7" y="4772025"/>
            <a:ext cx="5750721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7" y="4000500"/>
            <a:ext cx="11815766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2" y="3486150"/>
            <a:ext cx="4164808" cy="4164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7"/>
            <a:ext cx="9676211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2"/>
            <a:ext cx="11715750" cy="2614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2"/>
            <a:ext cx="11715750" cy="892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3" y="10358436"/>
            <a:ext cx="408789" cy="416610"/>
          </a:xfrm>
          <a:prstGeom prst="rect">
            <a:avLst/>
          </a:prstGeom>
          <a:ln w="12700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4515" y="811426"/>
            <a:ext cx="9426970" cy="8898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90360" y="8441099"/>
            <a:ext cx="7535280" cy="353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613" y="12338434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8199" y="6898259"/>
            <a:ext cx="6559602" cy="15196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90360" y="8441099"/>
            <a:ext cx="7535279" cy="353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8435"/>
            <a:ext cx="13421869" cy="142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74128"/>
            <a:ext cx="9426970" cy="8941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2986" y="5974740"/>
            <a:ext cx="6570028" cy="17411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90360" y="8441099"/>
            <a:ext cx="7535279" cy="353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8435"/>
            <a:ext cx="13421869" cy="142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67071" y="780789"/>
            <a:ext cx="9581858" cy="8928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5824" y="5934919"/>
            <a:ext cx="6564352" cy="14651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90360" y="8441099"/>
            <a:ext cx="7535279" cy="353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8435"/>
            <a:ext cx="13421869" cy="142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56104"/>
            <a:ext cx="9426970" cy="8941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8853" y="3178657"/>
            <a:ext cx="6558294" cy="15361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90360" y="8441099"/>
            <a:ext cx="7535279" cy="353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8435"/>
            <a:ext cx="13421869" cy="142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98960" y="768804"/>
            <a:ext cx="9518080" cy="8941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2973" y="5734342"/>
            <a:ext cx="6570054" cy="1739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90360" y="8441099"/>
            <a:ext cx="7535279" cy="353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8435"/>
            <a:ext cx="13421869" cy="142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74204"/>
            <a:ext cx="9426970" cy="89286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8853" y="4457757"/>
            <a:ext cx="6558294" cy="15361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BEBA9E-286B-456A-B36A-2CD24B2B9EA8}"/>
</file>

<file path=customXml/itemProps2.xml><?xml version="1.0" encoding="utf-8"?>
<ds:datastoreItem xmlns:ds="http://schemas.openxmlformats.org/officeDocument/2006/customXml" ds:itemID="{6FC9386B-84F4-4E3C-9EF4-91D18FA0E4D1}"/>
</file>

<file path=customXml/itemProps3.xml><?xml version="1.0" encoding="utf-8"?>
<ds:datastoreItem xmlns:ds="http://schemas.openxmlformats.org/officeDocument/2006/customXml" ds:itemID="{2CCA1311-53AE-4EFD-B8AF-9DF6D8BA0EDA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